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24FD-D54B-438E-ABB6-1223A67BFE10}" type="datetimeFigureOut">
              <a:rPr lang="et-EE" smtClean="0"/>
              <a:pPr/>
              <a:t>29.11.2010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239-8BED-415F-A169-2C1C369ADF4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24FD-D54B-438E-ABB6-1223A67BFE10}" type="datetimeFigureOut">
              <a:rPr lang="et-EE" smtClean="0"/>
              <a:pPr/>
              <a:t>29.11.2010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239-8BED-415F-A169-2C1C369ADF4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24FD-D54B-438E-ABB6-1223A67BFE10}" type="datetimeFigureOut">
              <a:rPr lang="et-EE" smtClean="0"/>
              <a:pPr/>
              <a:t>29.11.2010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239-8BED-415F-A169-2C1C369ADF4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24FD-D54B-438E-ABB6-1223A67BFE10}" type="datetimeFigureOut">
              <a:rPr lang="et-EE" smtClean="0"/>
              <a:pPr/>
              <a:t>29.11.2010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239-8BED-415F-A169-2C1C369ADF4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24FD-D54B-438E-ABB6-1223A67BFE10}" type="datetimeFigureOut">
              <a:rPr lang="et-EE" smtClean="0"/>
              <a:pPr/>
              <a:t>29.11.2010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239-8BED-415F-A169-2C1C369ADF4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24FD-D54B-438E-ABB6-1223A67BFE10}" type="datetimeFigureOut">
              <a:rPr lang="et-EE" smtClean="0"/>
              <a:pPr/>
              <a:t>29.11.2010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239-8BED-415F-A169-2C1C369ADF4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24FD-D54B-438E-ABB6-1223A67BFE10}" type="datetimeFigureOut">
              <a:rPr lang="et-EE" smtClean="0"/>
              <a:pPr/>
              <a:t>29.11.2010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239-8BED-415F-A169-2C1C369ADF4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24FD-D54B-438E-ABB6-1223A67BFE10}" type="datetimeFigureOut">
              <a:rPr lang="et-EE" smtClean="0"/>
              <a:pPr/>
              <a:t>29.11.2010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239-8BED-415F-A169-2C1C369ADF4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24FD-D54B-438E-ABB6-1223A67BFE10}" type="datetimeFigureOut">
              <a:rPr lang="et-EE" smtClean="0"/>
              <a:pPr/>
              <a:t>29.11.2010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239-8BED-415F-A169-2C1C369ADF4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24FD-D54B-438E-ABB6-1223A67BFE10}" type="datetimeFigureOut">
              <a:rPr lang="et-EE" smtClean="0"/>
              <a:pPr/>
              <a:t>29.11.2010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239-8BED-415F-A169-2C1C369ADF4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24FD-D54B-438E-ABB6-1223A67BFE10}" type="datetimeFigureOut">
              <a:rPr lang="et-EE" smtClean="0"/>
              <a:pPr/>
              <a:t>29.11.2010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239-8BED-415F-A169-2C1C369ADF48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024FD-D54B-438E-ABB6-1223A67BFE10}" type="datetimeFigureOut">
              <a:rPr lang="et-EE" smtClean="0"/>
              <a:pPr/>
              <a:t>29.11.2010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0B239-8BED-415F-A169-2C1C369ADF48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Töövarjupäev</a:t>
            </a:r>
            <a:r>
              <a:rPr lang="et-EE" smtClean="0"/>
              <a:t/>
            </a:r>
            <a:br>
              <a:rPr lang="et-EE" smtClean="0"/>
            </a:br>
            <a:r>
              <a:rPr lang="et-EE" smtClean="0"/>
              <a:t>Europarlamendi saadik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752600"/>
          </a:xfrm>
        </p:spPr>
        <p:txBody>
          <a:bodyPr/>
          <a:lstStyle/>
          <a:p>
            <a:pPr algn="r"/>
            <a:r>
              <a:rPr lang="et-EE" dirty="0" smtClean="0"/>
              <a:t>Koostas: Gert Kender</a:t>
            </a:r>
            <a:endParaRPr lang="et-E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Töökoht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Europarlamendi liige</a:t>
            </a:r>
          </a:p>
          <a:p>
            <a:r>
              <a:rPr lang="et-EE" dirty="0" smtClean="0"/>
              <a:t>Brüssel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bg1"/>
                </a:solidFill>
              </a:rPr>
              <a:t>Tööprotsess ja töövahendid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>
                <a:solidFill>
                  <a:schemeClr val="bg1"/>
                </a:solidFill>
              </a:rPr>
              <a:t>K</a:t>
            </a:r>
            <a:r>
              <a:rPr lang="et-EE" dirty="0" smtClean="0">
                <a:solidFill>
                  <a:schemeClr val="bg1"/>
                </a:solidFill>
              </a:rPr>
              <a:t>oosolekud</a:t>
            </a:r>
          </a:p>
          <a:p>
            <a:r>
              <a:rPr lang="et-EE" dirty="0" smtClean="0">
                <a:solidFill>
                  <a:schemeClr val="bg1"/>
                </a:solidFill>
              </a:rPr>
              <a:t>Kohtumised</a:t>
            </a:r>
          </a:p>
          <a:p>
            <a:r>
              <a:rPr lang="et-EE" dirty="0" smtClean="0">
                <a:solidFill>
                  <a:schemeClr val="bg1"/>
                </a:solidFill>
              </a:rPr>
              <a:t>Kõlav hääl</a:t>
            </a:r>
            <a:endParaRPr lang="et-E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Kellele ta allub?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Rahvale</a:t>
            </a:r>
            <a:endParaRPr lang="et-E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Vajalikud teadmised, haridus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Kõrgharidus</a:t>
            </a:r>
          </a:p>
          <a:p>
            <a:r>
              <a:rPr lang="et-EE" dirty="0" smtClean="0"/>
              <a:t>Töökogemus poliitikas</a:t>
            </a:r>
          </a:p>
          <a:p>
            <a:pPr>
              <a:buNone/>
            </a:pPr>
            <a:endParaRPr lang="et-E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Vajalikud teadmised, isikuomadused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Analüüsioskus</a:t>
            </a:r>
          </a:p>
          <a:p>
            <a:r>
              <a:rPr lang="et-EE" dirty="0" smtClean="0"/>
              <a:t>Sõbralikus</a:t>
            </a:r>
          </a:p>
          <a:p>
            <a:r>
              <a:rPr lang="et-EE" dirty="0" smtClean="0"/>
              <a:t>Kannatlikus</a:t>
            </a:r>
          </a:p>
          <a:p>
            <a:r>
              <a:rPr lang="et-EE" dirty="0" smtClean="0"/>
              <a:t>Suhtlemisoskus</a:t>
            </a:r>
            <a:endParaRPr lang="et-E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Ameti õppimine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Tugineb kogemustel</a:t>
            </a:r>
            <a:endParaRPr lang="et-E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Kokkuvõte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Töö on suhteliselt raske</a:t>
            </a:r>
          </a:p>
          <a:p>
            <a:r>
              <a:rPr lang="et-EE" dirty="0" smtClean="0"/>
              <a:t>Ülevaade asjadest</a:t>
            </a:r>
          </a:p>
          <a:p>
            <a:r>
              <a:rPr lang="et-EE" dirty="0" smtClean="0"/>
              <a:t>Arvamus tööst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 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pPr algn="ctr"/>
            <a:r>
              <a:rPr lang="et-EE" smtClean="0"/>
              <a:t>Tä</a:t>
            </a:r>
            <a:r>
              <a:rPr lang="et-EE" smtClean="0">
                <a:solidFill>
                  <a:schemeClr val="bg1"/>
                </a:solidFill>
              </a:rPr>
              <a:t>nan </a:t>
            </a:r>
            <a:r>
              <a:rPr lang="et-EE" dirty="0" smtClean="0">
                <a:solidFill>
                  <a:schemeClr val="bg1"/>
                </a:solidFill>
              </a:rPr>
              <a:t>kuulamast!</a:t>
            </a:r>
            <a:endParaRPr lang="et-E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53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Töövarjupäev Europarlamendi saadik</vt:lpstr>
      <vt:lpstr>Töökoht</vt:lpstr>
      <vt:lpstr>Tööprotsess ja töövahendid</vt:lpstr>
      <vt:lpstr>Kellele ta allub?</vt:lpstr>
      <vt:lpstr>Vajalikud teadmised, haridus</vt:lpstr>
      <vt:lpstr>Vajalikud teadmised, isikuomadused</vt:lpstr>
      <vt:lpstr>Ameti õppimine</vt:lpstr>
      <vt:lpstr>Kokkuvõte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Töövarjupäev Ivari Padar</dc:title>
  <dc:creator>Urmet</dc:creator>
  <cp:lastModifiedBy>Urmet</cp:lastModifiedBy>
  <cp:revision>5</cp:revision>
  <dcterms:created xsi:type="dcterms:W3CDTF">2010-11-28T12:56:56Z</dcterms:created>
  <dcterms:modified xsi:type="dcterms:W3CDTF">2010-11-29T18:23:39Z</dcterms:modified>
</cp:coreProperties>
</file>